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8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147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6289078" y="0"/>
            <a:ext cx="199892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2051" name="Picture 3" descr="C:\Users\welcome1\Desktop\AMBI SNS\PICTURES\welcome 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9074"/>
            <a:ext cx="16266695" cy="987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75" y="1"/>
            <a:ext cx="11572874" cy="1485899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SUMMER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51"/>
            <a:ext cx="18288000" cy="828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18288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1743075"/>
            <a:ext cx="17373600" cy="854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637" y="1"/>
            <a:ext cx="15165387" cy="2228849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MONSOON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1"/>
            <a:ext cx="173450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342901"/>
            <a:ext cx="13973175" cy="1743074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WETTEST PLACE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14575"/>
            <a:ext cx="18287999" cy="797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2200"/>
            <a:ext cx="8229600" cy="51435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57324"/>
            <a:ext cx="18945225" cy="882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82253"/>
            <a:ext cx="16771603" cy="7170821"/>
          </a:xfrm>
        </p:spPr>
        <p:txBody>
          <a:bodyPr>
            <a:normAutofit/>
          </a:bodyPr>
          <a:lstStyle/>
          <a:p>
            <a:pPr marL="742950" indent="-742950">
              <a:buFont typeface="Arial" pitchFamily="34" charset="0"/>
              <a:buChar char="•"/>
            </a:pPr>
            <a:r>
              <a:rPr lang="en-IN" dirty="0" smtClean="0"/>
              <a:t>CONTENTS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WEATHER AND CLIMATE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SEASONS IN INDIA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  WINTER</a:t>
            </a:r>
            <a:br>
              <a:rPr lang="en-IN" dirty="0" smtClean="0"/>
            </a:br>
            <a:r>
              <a:rPr lang="en-IN" dirty="0" smtClean="0"/>
              <a:t>        SUMMER</a:t>
            </a:r>
            <a:br>
              <a:rPr lang="en-IN" dirty="0" smtClean="0"/>
            </a:br>
            <a:r>
              <a:rPr lang="en-IN" dirty="0" smtClean="0"/>
              <a:t>        MONSOON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5137" y="1"/>
            <a:ext cx="9769642" cy="1323473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OUR CLIMATE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14576"/>
            <a:ext cx="13565187" cy="7343774"/>
          </a:xfrm>
        </p:spPr>
        <p:txBody>
          <a:bodyPr>
            <a:normAutofit/>
          </a:bodyPr>
          <a:lstStyle/>
          <a:p>
            <a:r>
              <a:rPr lang="en-IN" dirty="0" smtClean="0"/>
              <a:t>WEATHER IS THE DAY –TO-DAY CONDITIONS OF THE AIR AT A PARTICULAR PLACE.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IT IS A TEMPORARY CHANGE.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IT REMAINS FOR CITY /TOWN.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3853" y="1443789"/>
            <a:ext cx="11093115" cy="673769"/>
          </a:xfrm>
        </p:spPr>
        <p:txBody>
          <a:bodyPr>
            <a:normAutofit lnSpcReduction="10000"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WEATHER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4405313"/>
            <a:ext cx="10691812" cy="588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800350"/>
            <a:ext cx="17565687" cy="7486650"/>
          </a:xfrm>
        </p:spPr>
        <p:txBody>
          <a:bodyPr>
            <a:normAutofit/>
          </a:bodyPr>
          <a:lstStyle/>
          <a:p>
            <a:r>
              <a:rPr lang="en-IN" dirty="0" smtClean="0"/>
              <a:t>CLIMATE  OF A PLACE  IS THE PATTERN  OF WEATHER CONDITIONS OVER A LONG</a:t>
            </a:r>
            <a:br>
              <a:rPr lang="en-IN" dirty="0" smtClean="0"/>
            </a:br>
            <a:r>
              <a:rPr lang="en-IN" dirty="0" smtClean="0"/>
              <a:t>PERIOD,FOR ABOUT 30-40 YEARS.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IT IS A PERMANENT CHANGE.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IT  REMAINS FOR  A COUNTRY.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smtClean="0"/>
              <a:t>TEMPERATURE AND RAINFALL ARE THE TWO ELEMENTS THAT AFFECT CLIMATE.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6150" y="914401"/>
            <a:ext cx="11487149" cy="1171574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CLIMATE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486025"/>
            <a:ext cx="17565688" cy="7800975"/>
          </a:xfrm>
        </p:spPr>
        <p:txBody>
          <a:bodyPr>
            <a:normAutofit/>
          </a:bodyPr>
          <a:lstStyle/>
          <a:p>
            <a:r>
              <a:rPr lang="en-IN" dirty="0" smtClean="0"/>
              <a:t>                      THREE SEASONS IN INDIA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        SUMMER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       WINTER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       MONSOON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-1257301"/>
            <a:ext cx="17565687" cy="3257551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SEASONS OF INDIA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16108362" cy="4851400"/>
          </a:xfrm>
        </p:spPr>
        <p:txBody>
          <a:bodyPr>
            <a:normAutofit/>
          </a:bodyPr>
          <a:lstStyle/>
          <a:p>
            <a:r>
              <a:rPr lang="en-IN" b="0" dirty="0" smtClean="0">
                <a:solidFill>
                  <a:srgbClr val="FF0000"/>
                </a:solidFill>
              </a:rPr>
              <a:t>Winter,</a:t>
            </a:r>
            <a:r>
              <a:rPr lang="en-IN" b="0" dirty="0" smtClean="0"/>
              <a:t> occurring from December to February.</a:t>
            </a:r>
            <a:br>
              <a:rPr lang="en-IN" b="0" dirty="0" smtClean="0"/>
            </a:br>
            <a:r>
              <a:rPr lang="en-IN" b="0" dirty="0" smtClean="0"/>
              <a:t/>
            </a:r>
            <a:br>
              <a:rPr lang="en-IN" b="0" dirty="0" smtClean="0"/>
            </a:br>
            <a:r>
              <a:rPr lang="en-IN" b="0" dirty="0" smtClean="0">
                <a:solidFill>
                  <a:srgbClr val="FF0000"/>
                </a:solidFill>
              </a:rPr>
              <a:t>Summer </a:t>
            </a:r>
            <a:r>
              <a:rPr lang="en-IN" b="0" dirty="0" smtClean="0"/>
              <a:t>or pre-monsoon </a:t>
            </a:r>
            <a:r>
              <a:rPr lang="en-IN" dirty="0" smtClean="0"/>
              <a:t>season</a:t>
            </a:r>
            <a:r>
              <a:rPr lang="en-IN" b="0" dirty="0" smtClean="0"/>
              <a:t>, lasting from March to May. </a:t>
            </a:r>
            <a:br>
              <a:rPr lang="en-IN" b="0" dirty="0" smtClean="0"/>
            </a:br>
            <a:r>
              <a:rPr lang="en-IN" b="0" dirty="0" smtClean="0"/>
              <a:t/>
            </a:r>
            <a:br>
              <a:rPr lang="en-IN" b="0" dirty="0" smtClean="0"/>
            </a:br>
            <a:r>
              <a:rPr lang="en-IN" b="0" dirty="0" smtClean="0">
                <a:solidFill>
                  <a:srgbClr val="FF0000"/>
                </a:solidFill>
              </a:rPr>
              <a:t>Monsoon </a:t>
            </a:r>
            <a:r>
              <a:rPr lang="en-IN" b="0" dirty="0" smtClean="0"/>
              <a:t>or rainy </a:t>
            </a:r>
            <a:r>
              <a:rPr lang="en-IN" dirty="0" smtClean="0"/>
              <a:t>season</a:t>
            </a:r>
            <a:r>
              <a:rPr lang="en-IN" b="0" dirty="0" smtClean="0"/>
              <a:t>, lasting from June to September</a:t>
            </a:r>
            <a:br>
              <a:rPr lang="en-IN" b="0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25" y="1"/>
            <a:ext cx="8343900" cy="2400299"/>
          </a:xfrm>
        </p:spPr>
        <p:txBody>
          <a:bodyPr>
            <a:normAutofit/>
          </a:bodyPr>
          <a:lstStyle/>
          <a:p>
            <a:pPr algn="ctr"/>
            <a:r>
              <a:rPr lang="en-IN" sz="4400" dirty="0" smtClean="0">
                <a:solidFill>
                  <a:srgbClr val="FF0000"/>
                </a:solidFill>
              </a:rPr>
              <a:t>Seasons in India</a:t>
            </a:r>
            <a:endParaRPr lang="en-IN" sz="4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013" y="2792413"/>
            <a:ext cx="7772400" cy="289401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28825" y="2828925"/>
            <a:ext cx="14373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 smtClean="0"/>
              <a:t>https://youtu.be/A_LOsCaRzNA</a:t>
            </a:r>
            <a:endParaRPr lang="en-IN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486025"/>
            <a:ext cx="17565687" cy="7800975"/>
          </a:xfrm>
        </p:spPr>
        <p:txBody>
          <a:bodyPr>
            <a:normAutofit/>
          </a:bodyPr>
          <a:lstStyle/>
          <a:p>
            <a:r>
              <a:rPr lang="en-IN" b="0" dirty="0" smtClean="0"/>
              <a:t>A </a:t>
            </a:r>
            <a:r>
              <a:rPr lang="en-IN" dirty="0" smtClean="0"/>
              <a:t>western disturbance</a:t>
            </a:r>
            <a:r>
              <a:rPr lang="en-IN" b="0" dirty="0" smtClean="0"/>
              <a:t> is an </a:t>
            </a:r>
            <a:r>
              <a:rPr lang="en-IN" b="0" dirty="0" err="1" smtClean="0"/>
              <a:t>extratropical</a:t>
            </a:r>
            <a:r>
              <a:rPr lang="en-IN" b="0" dirty="0" smtClean="0"/>
              <a:t> storm originating in the Mediterranean region that brings sudden winter rain to the </a:t>
            </a:r>
            <a:r>
              <a:rPr lang="en-IN" b="0" dirty="0" err="1" smtClean="0"/>
              <a:t>northwestern</a:t>
            </a:r>
            <a:r>
              <a:rPr lang="en-IN" b="0" dirty="0" smtClean="0"/>
              <a:t> parts of the </a:t>
            </a:r>
            <a:r>
              <a:rPr lang="en-IN" dirty="0" smtClean="0"/>
              <a:t>Indian</a:t>
            </a:r>
            <a:r>
              <a:rPr lang="en-IN" b="0" dirty="0" smtClean="0"/>
              <a:t> subcontinent. It is a non-monsoonal precipitation pattern driven by the </a:t>
            </a:r>
            <a:r>
              <a:rPr lang="en-IN" b="0" dirty="0" err="1" smtClean="0"/>
              <a:t>westerlies</a:t>
            </a:r>
            <a:r>
              <a:rPr lang="en-IN" b="0" dirty="0" smtClean="0"/>
              <a:t>. ... </a:t>
            </a:r>
            <a:r>
              <a:rPr lang="en-IN" dirty="0" smtClean="0"/>
              <a:t>western disturbances</a:t>
            </a:r>
            <a:r>
              <a:rPr lang="en-IN" b="0" dirty="0" smtClean="0"/>
              <a:t> are more frequent and strong in winter season.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9099" y="1"/>
            <a:ext cx="10086975" cy="1514474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 smtClean="0">
                <a:solidFill>
                  <a:srgbClr val="FF0000"/>
                </a:solidFill>
              </a:rPr>
              <a:t>WINTER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76"/>
            <a:ext cx="18287999" cy="500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025" y="885826"/>
            <a:ext cx="8058149" cy="2257424"/>
          </a:xfrm>
        </p:spPr>
        <p:txBody>
          <a:bodyPr/>
          <a:lstStyle/>
          <a:p>
            <a:pPr algn="ctr"/>
            <a:r>
              <a:rPr lang="en-IN" dirty="0" smtClean="0"/>
              <a:t>WINTER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28925"/>
            <a:ext cx="18288000" cy="977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77</Words>
  <Application>Microsoft Office PowerPoint</Application>
  <PresentationFormat>Custom</PresentationFormat>
  <Paragraphs>36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Slide 1</vt:lpstr>
      <vt:lpstr>CONTENTS  WEATHER AND CLIMATE  SEASONS IN INDIA          WINTER         SUMMER         MONSOON </vt:lpstr>
      <vt:lpstr>WEATHER IS THE DAY –TO-DAY CONDITIONS OF THE AIR AT A PARTICULAR PLACE.  IT IS A TEMPORARY CHANGE.  IT REMAINS FOR CITY /TOWN.</vt:lpstr>
      <vt:lpstr>CLIMATE  OF A PLACE  IS THE PATTERN  OF WEATHER CONDITIONS OVER A LONG PERIOD,FOR ABOUT 30-40 YEARS.  IT IS A PERMANENT CHANGE.  IT  REMAINS FOR  A COUNTRY.  TEMPERATURE AND RAINFALL ARE THE TWO ELEMENTS THAT AFFECT CLIMATE.</vt:lpstr>
      <vt:lpstr>                      THREE SEASONS IN INDIA                SUMMER               WINTER               MONSOON</vt:lpstr>
      <vt:lpstr>Winter, occurring from December to February.  Summer or pre-monsoon season, lasting from March to May.   Monsoon or rainy season, lasting from June to September </vt:lpstr>
      <vt:lpstr>Slide 7</vt:lpstr>
      <vt:lpstr>A western disturbance is an extratropical storm originating in the Mediterranean region that brings sudden winter rain to the northwestern parts of the Indian subcontinent. It is a non-monsoonal precipitation pattern driven by the westerlies. ... western disturbances are more frequent and strong in winter season.</vt:lpstr>
      <vt:lpstr>WINTER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welcome1</cp:lastModifiedBy>
  <cp:revision>36</cp:revision>
  <dcterms:created xsi:type="dcterms:W3CDTF">2006-08-16T00:00:00Z</dcterms:created>
  <dcterms:modified xsi:type="dcterms:W3CDTF">2020-08-09T16:39:55Z</dcterms:modified>
</cp:coreProperties>
</file>